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99" roundtripDataSignature="AMtx7mi7Ud74itBsyZn+FnQhWVLtxCHT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customschemas.google.com/relationships/presentationmetadata" Target="metadata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1f5cdf637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91f5cdf637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1f5cdf637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291f5cdf637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1f5cdf637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91f5cdf637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1f5cdf637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91f5cdf637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1f5cdf637_0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91f5cdf637_0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1f5cdf637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91f5cdf637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1f5cdf637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91f5cdf637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1f5cdf637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91f5cdf637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1f5cdf637_0_1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91f5cdf637_0_1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1f5cdf637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91f5cdf637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4c463652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94c463652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1f5cdf637_0_1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91f5cdf637_0_1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1f5cdf637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91f5cdf637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1f5cdf637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91f5cdf637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1f5cdf637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91f5cdf637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1f5cdf637_0_1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91f5cdf637_0_1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1f5cdf637_0_1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91f5cdf637_0_1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1f5cdf637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91f5cdf637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1f5cdf637_0_1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91f5cdf637_0_1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1f5cdf637_0_1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91f5cdf637_0_1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1f5cdf637_0_1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91f5cdf637_0_1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1f5cdf63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291f5cdf63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1f5cdf637_0_1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91f5cdf637_0_1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1f5cdf637_0_2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91f5cdf637_0_2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1f5cdf637_0_2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91f5cdf637_0_2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1f5cdf637_0_2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91f5cdf637_0_2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f5cdf637_0_2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91f5cdf637_0_2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1f5cdf637_0_2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91f5cdf637_0_2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1f5cdf637_0_2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91f5cdf637_0_2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1f5cdf637_0_2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91f5cdf637_0_2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1f5cdf637_0_2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291f5cdf637_0_2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1f5cdf637_0_2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291f5cdf637_0_2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1f5cdf637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91f5cdf637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1f5cdf637_0_2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91f5cdf637_0_2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1f5cdf637_0_2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91f5cdf637_0_2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1f5cdf637_0_2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291f5cdf637_0_2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1f5cdf637_0_2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91f5cdf637_0_2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1f5cdf637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91f5cdf637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1f5cdf637_0_3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91f5cdf637_0_3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f5cdf637_0_3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291f5cdf637_0_3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1f5cdf637_0_3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291f5cdf637_0_3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1f5cdf637_0_3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291f5cdf637_0_3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91f5cdf637_0_3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291f5cdf637_0_3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1f5cdf637_0_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91f5cdf637_0_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1f5cdf637_0_3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291f5cdf637_0_3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91f5cdf637_0_3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91f5cdf637_0_3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1f5cdf637_0_3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91f5cdf637_0_3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1f5cdf637_0_3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291f5cdf637_0_3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1f5cdf637_0_3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91f5cdf637_0_3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91f5cdf637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291f5cdf637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1f5cdf637_0_3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291f5cdf637_0_3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f5cdf637_0_3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91f5cdf637_0_3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1f5cdf637_0_3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291f5cdf637_0_3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1f5cdf637_0_3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291f5cdf637_0_3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1f5cdf637_0_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91f5cdf637_0_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1f5cdf637_0_3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291f5cdf637_0_3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f5cdf637_0_4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291f5cdf637_0_4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1f5cdf637_0_4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291f5cdf637_0_4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1f5cdf637_0_4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291f5cdf637_0_4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91f5cdf637_0_4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291f5cdf637_0_4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1f5cdf637_0_4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91f5cdf637_0_4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1f5cdf637_0_4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291f5cdf637_0_4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1f5cdf637_0_4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291f5cdf637_0_4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1f5cdf637_0_4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291f5cdf637_0_4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1f5cdf637_0_4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291f5cdf637_0_4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1f5cdf637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91f5cdf637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91f5cdf637_0_4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291f5cdf637_0_4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1f5cdf637_0_4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291f5cdf637_0_4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1f5cdf637_0_4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291f5cdf637_0_4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1f5cdf637_0_4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291f5cdf637_0_4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1f5cdf637_0_4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g291f5cdf637_0_4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91f5cdf637_0_4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291f5cdf637_0_4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91f5cdf637_0_5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291f5cdf637_0_5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1f5cdf637_0_5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291f5cdf637_0_5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91f5cdf637_0_5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291f5cdf637_0_5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91f5cdf637_0_5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291f5cdf637_0_5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1f5cdf637_0_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291f5cdf637_0_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91f5cdf637_0_5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291f5cdf637_0_5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91f5cdf637_0_4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291f5cdf637_0_4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1f5cdf637_0_5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291f5cdf637_0_5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1f5cdf637_0_5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291f5cdf637_0_5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91f5cdf637_0_5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291f5cdf637_0_5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91f5cdf637_0_5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291f5cdf637_0_5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91f5cdf637_0_5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291f5cdf637_0_5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91f5cdf637_0_5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291f5cdf637_0_5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1f5cdf637_0_5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g291f5cdf637_0_5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1f5cdf637_0_5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291f5cdf637_0_5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1f5cdf637_0_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91f5cdf637_0_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91f5cdf637_0_5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91f5cdf637_0_5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91f5cdf637_0_5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291f5cdf637_0_5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44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App de Clima (Melhorias)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1f5cdf637_0_49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291f5cdf637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91f5cdf637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1f5cdf637_0_5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291f5cdf637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91f5cdf637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291f5cdf637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06" y="0"/>
            <a:ext cx="80087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1f5cdf637_0_62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91f5cdf637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91f5cdf637_0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91f5cdf637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88" y="0"/>
            <a:ext cx="7995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1f5cdf637_0_7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91f5cdf637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91f5cdf637_0_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91f5cdf637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28575"/>
            <a:ext cx="74485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1f5cdf637_0_7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291f5cdf637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91f5cdf637_0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291f5cdf637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25" y="0"/>
            <a:ext cx="7754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1f5cdf637_0_8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291f5cdf637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91f5cdf637_0_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91f5cdf637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67" y="0"/>
            <a:ext cx="77648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1f5cdf637_0_9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291f5cdf637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91f5cdf637_0_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291f5cdf637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38" y="0"/>
            <a:ext cx="74767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1f5cdf637_0_102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291f5cdf637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91f5cdf637_0_1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291f5cdf637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02" y="0"/>
            <a:ext cx="85917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1f5cdf637_0_11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91f5cdf637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91f5cdf637_0_1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291f5cdf637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6" y="0"/>
            <a:ext cx="85514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1f5cdf637_0_11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91f5cdf637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91f5cdf637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91f5cdf637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25" y="104775"/>
            <a:ext cx="68389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94c463652_0_65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fizemos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Fizemos o App que mostra a probabilidade de preciptação, e a temperatura, possibilitando o usuário mudar a localização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melhorar ainda mais o nosso App, e preparar o ambiente para testes unitários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94c463652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94c463652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1f5cdf637_0_12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Serparando a page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 antes, nosso App.js deve preferencialmente estar apenas com componentes/contextos globais, e a navegação, deixando-o o mais “limpo” possível.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291f5cdf637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91f5cdf637_0_1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91f5cdf637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63" y="366713"/>
            <a:ext cx="70770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1f5cdf637_0_134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Vamos testar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Sempre que estivermos refatorando, reorganizando, mudando versões, ou quaisquer tarefas que não devem afetar o funcionamento do código, precisamos sempre ir testando, para evitar chegar ao final com muitos erros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91f5cdf637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91f5cdf637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91f5cdf637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91f5cdf637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475" y="152400"/>
            <a:ext cx="37170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1f5cdf637_0_14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Vamos testar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Nossos dados de precipitação sumiram!!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a temperatura continua aparecendo, vamos comparar com os dados no site oficial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91f5cdf637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91f5cdf637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91f5cdf637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91f5cdf637_0_1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291f5cdf637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1177"/>
            <a:ext cx="9143999" cy="342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1f5cdf637_0_16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Vamos testar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Ufa, só não vai chover hehehe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291f5cdf637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91f5cdf637_0_1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1f5cdf637_0_16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91f5cdf637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91f5cdf637_0_1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1f5cdf637_0_17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91f5cdf637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91f5cdf637_0_1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291f5cdf637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25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1f5cdf637_0_17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291f5cdf637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91f5cdf637_0_1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91f5cdf637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8050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1f5cdf637_0_187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291f5cdf637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91f5cdf637_0_1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291f5cdf637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8305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1f5cdf637_0_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Organização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Nosso App está bem desorganizado, precisamos organizar nossos arquivos, principalmente a nossa página, nossos componentes, e apis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291f5cdf63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91f5cdf63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1f5cdf637_0_19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91f5cdf637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91f5cdf637_0_1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91f5cdf637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8463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1f5cdf637_0_20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colocar os componentes em uma pasta separada.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91f5cdf637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91f5cdf637_0_2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91f5cdf637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78293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1f5cdf637_0_211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Nesse momento temos um impasse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Estamos separando os componentes, porém, e de fato, ChangeModal e CityButton são componentes.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faz sentido colocarmos juntos, como componentes disponíveis para todo o App? 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291f5cdf637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91f5cdf637_0_2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1f5cdf637_0_21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ChangeModal é um  componente com um contexto totalmente atrelado ao nosso WeatherPage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Então, faz sentido ele estar junto ao WeatherPage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6" name="Google Shape;296;g291f5cdf637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91f5cdf637_0_2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1f5cdf637_0_223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3" name="Google Shape;303;g291f5cdf637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91f5cdf637_0_2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1f5cdf637_0_22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0" name="Google Shape;310;g291f5cdf637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91f5cdf637_0_2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291f5cdf637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89" y="0"/>
            <a:ext cx="87616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1f5cdf637_0_23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8" name="Google Shape;318;g291f5cdf637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91f5cdf637_0_2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291f5cdf637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49" y="0"/>
            <a:ext cx="85069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1f5cdf637_0_24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6" name="Google Shape;326;g291f5cdf637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91f5cdf637_0_2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291f5cdf637_0_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44"/>
            <a:ext cx="9144000" cy="508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1f5cdf637_0_25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separar o styles dos nossos componentes também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4" name="Google Shape;334;g291f5cdf637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91f5cdf637_0_2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1f5cdf637_0_25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1" name="Google Shape;341;g291f5cdf637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91f5cdf637_0_2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291f5cdf637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2779"/>
            <a:ext cx="9144000" cy="429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1f5cdf637_0_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Organização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Organização de código é algo muito pessoal, como por exemplo organizar uma cozinha.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Pergunte a 3 programadores, e possivelmente os 3 darão respostas diferentes, porém, há elementos em comum que tornam um código organizado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91f5cdf63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91f5cdf637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1f5cdf637_0_26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Separando os componentes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nossos componentes possuem um contexto atrelado a uma página ou a outro componente, o indicado pelo professor é manter o componente na pasta onde é utilizado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9" name="Google Shape;349;g291f5cdf637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91f5cdf637_0_26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291f5cdf637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97" y="0"/>
            <a:ext cx="89204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1f5cdf637_0_27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os nossos mockDatas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Temos um mockData salvo, mas apenas para uma api, vamos gerar outro mockData, para a nossa API de geocoding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 será útil no momento de fazermos testes unitários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7" name="Google Shape;357;g291f5cdf637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91f5cdf637_0_2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1f5cdf637_0_28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os nossos mockDatas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Temos um mockData salvo, mas apenas para uma api, vamos gerar outro mockData, para a nossa API de geocoding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 será útil no momento de fazermos testes unitários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4" name="Google Shape;364;g291f5cdf637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91f5cdf637_0_2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291f5cdf637_0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38" y="90488"/>
            <a:ext cx="74771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1f5cdf637_0_28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os nossos mockDatas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Temos um mockData salvo, mas apenas para uma api, vamos gerar outro mockData, para a nossa API de geocoding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 será útil no momento de fazermos testes unitários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2" name="Google Shape;372;g291f5cdf637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91f5cdf637_0_2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g291f5cdf637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2545"/>
            <a:ext cx="9143999" cy="445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1f5cdf637_0_29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os nossos mockDatas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Temos um mockData salvo, mas apenas para uma api, vamos gerar outro mockData, para a nossa API de geocoding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 será útil no momento de fazermos testes unitários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0" name="Google Shape;380;g291f5cdf637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1f5cdf637_0_2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g291f5cdf637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" y="4763"/>
            <a:ext cx="78486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1f5cdf637_0_30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os nossos mockDatas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Temos um mockData salvo, mas apenas para uma api, vamos gerar outro mockData, para a nossa API de geocoding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 será útil no momento de fazermos testes unitários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8" name="Google Shape;388;g291f5cdf637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91f5cdf637_0_3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291f5cdf637_0_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118" y="0"/>
            <a:ext cx="67677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1f5cdf637_0_31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que nosso código já está organizado, podemos iniciar os nossos testes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por que precisamos de testes?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6" name="Google Shape;396;g291f5cdf637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1f5cdf637_0_3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1f5cdf637_0_31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Quanto mais o nosso código cresce e se torna complexo e dependente entre arquivos, e quanto mais pessoas trabalham nele, maior a possibilidade de mudanças gerarem bugs ou erros indesejáveis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3" name="Google Shape;403;g291f5cdf637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91f5cdf637_0_3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f5cdf637_0_32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Os testes são a nossa primeira linha de defesa contra bugs indesejados quando fazemos mudanças no nosso código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Eles descrevem o comportamento do nosso código e o resultado esperado em cada cenário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0" name="Google Shape;410;g291f5cdf637_0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91f5cdf637_0_3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1f5cdf637_0_32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Os testes são divididos em 3 tipos: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Unitários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Integração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E2E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7" name="Google Shape;417;g291f5cdf637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91f5cdf637_0_3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1f5cdf637_0_1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Apis devem ser separadas, e se possível, com models definidos para request bodies e responses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91f5cdf63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91f5cdf637_0_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91f5cdf637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91f5cdf637_0_3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91f5cdf637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1280696"/>
            <a:ext cx="6556982" cy="368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1f5cdf637_0_33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Testes unitários são os testes que realizamos em arquivos/componentes/classes individualmente.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Ou seja, estamos testando o comportamento isolado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1" name="Google Shape;431;g291f5cdf637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91f5cdf637_0_3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1f5cdf637_0_34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Em muitos casos, principalmente quando lidamos com componentes, eles não funcionam de maneira isolada.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 nosso App, por exemplo, a página não funciona sem o gráfico, e sem a Api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8" name="Google Shape;438;g291f5cdf637_0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91f5cdf637_0_3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f5cdf637_0_34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Então, precisamos simular os comportamentos dos outros serviços e componentes utilizados, para que o componente que estamos usando possa ser testado em todos os cenários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5" name="Google Shape;445;g291f5cdf637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91f5cdf637_0_3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1f5cdf637_0_35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Nesse cenário, entram os mocks.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Mocks são componentes/objetos simulados, que são utilizados para substituir componentes reais.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Isso nos permite simular os comportamentos de maneira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2" name="Google Shape;452;g291f5cdf637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91f5cdf637_0_3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91f5cdf637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91f5cdf637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291f5cdf637_0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5" y="1"/>
            <a:ext cx="74544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1f5cdf637_0_37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de Integração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Testam como 2 ou mais componentes interagem entre si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6" name="Google Shape;466;g291f5cdf637_0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91f5cdf637_0_3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1f5cdf637_0_37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de Integração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Testam como 2 ou mais componentes interagem entre si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3" name="Google Shape;473;g291f5cdf637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91f5cdf637_0_3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g291f5cdf637_0_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25" y="1724821"/>
            <a:ext cx="7776025" cy="3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91f5cdf637_0_38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de Integração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Testes de integração são muito abrangentes, pois podem testar desde a interação entre seu componente e o uma função do utils, até a interação de uma página inteira e todos os componentes envolvidos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1" name="Google Shape;481;g291f5cdf637_0_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91f5cdf637_0_3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1f5cdf637_0_39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de Integração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É comum os testes de integração em frontend serem realizados por um simulador de ações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8" name="Google Shape;488;g291f5cdf637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91f5cdf637_0_3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1f5cdf637_0_1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Apis devem ser separadas, e se possível, com models definidos para request bodies e responses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291f5cdf63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91f5cdf637_0_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91f5cdf637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18" y="0"/>
            <a:ext cx="89641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1f5cdf637_0_398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E2E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São testes que simulam a interação de todos os componentes e módulos do nosso sistema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Isso inclui backend, banco de dados, entre outros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5" name="Google Shape;495;g291f5cdf637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91f5cdf637_0_3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1f5cdf637_0_404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E2E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Normalmente são cenários simulados em um ambiente de homologação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2" name="Google Shape;502;g291f5cdf637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91f5cdf637_0_4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f5cdf637_0_41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Voltando aos nossos testes unitários, pois ele será o nosso foco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9" name="Google Shape;509;g291f5cdf637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91f5cdf637_0_4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f5cdf637_0_41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Existe uma dificuldade maior de se realizar testes unitários no frontend, pois a saída do frontend não é apenas o estado do seu componente, mas também como ele renderiza na sua tela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6" name="Google Shape;516;g291f5cdf637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91f5cdf637_0_4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91f5cdf637_0_42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 a renderização na tela, é algo que nem sempre é tão óbvio de como se testar, como veremos mais a frente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3" name="Google Shape;523;g291f5cdf637_0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91f5cdf637_0_4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1f5cdf637_0_42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Muitas vezes, um componente frontend é testado apenas em seus estados e suas mudanças, o que testa parte de suas funcionalidades, mas não cobre todo seu funcionamento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0" name="Google Shape;530;g291f5cdf637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91f5cdf637_0_4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91f5cdf637_0_434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 como organizamos um teste unitário?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mais comum é utilizarmos um “template” de: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tal cenário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Ao realizar tal ação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Tenho tal resultado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7" name="Google Shape;537;g291f5cdf637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91f5cdf637_0_4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1f5cdf637_0_44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Essa abordagem, é conhecida </a:t>
            </a:r>
            <a:r>
              <a:rPr lang="en-US" sz="2200">
                <a:solidFill>
                  <a:srgbClr val="91A3AD"/>
                </a:solidFill>
              </a:rPr>
              <a:t>às</a:t>
            </a:r>
            <a:r>
              <a:rPr lang="en-US" sz="2200">
                <a:solidFill>
                  <a:srgbClr val="91A3AD"/>
                </a:solidFill>
              </a:rPr>
              <a:t> vezes como AAA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Arrange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Assert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4" name="Google Shape;544;g291f5cdf637_0_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91f5cdf637_0_4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1f5cdf637_0_45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 Arrange, nós criamos o ambiente propício para o nosso teste.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Pode ser através de estados do componente, criação de parâmetros, e criação de mocks/spies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1" name="Google Shape;551;g291f5cdf637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291f5cdf637_0_4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91f5cdf637_0_45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 Act, nós efetuamos a ação a ser testada. Pode ser uma ação de apertar um botão, de realizar uma chamada de função, ou um evento recebido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8" name="Google Shape;558;g291f5cdf637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91f5cdf637_0_4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1f5cdf637_0_25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Apis devem ser separadas, e se possível, com models definidos para request bodies e responses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291f5cdf63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91f5cdf637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91f5cdf63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02" y="0"/>
            <a:ext cx="88283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1f5cdf637_0_46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 Assert, pegamos a resposta da nossa ação, seja o resultado do nosso método, o estado do nosso componente, ou os dois, e comparamos com o resultado esperado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5" name="Google Shape;565;g291f5cdf637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91f5cdf637_0_4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91f5cdf637_0_47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beber água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com sede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existe um copo de água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bebo a água do copo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que minha sede tenha diminuído e o copo esteja vazio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2" name="Google Shape;572;g291f5cdf637_0_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91f5cdf637_0_4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1f5cdf637_0_47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ando por 20s a 5m/s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ter chegado à FIAP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9" name="Google Shape;579;g291f5cdf637_0_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91f5cdf637_0_4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91f5cdf637_0_48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Mas não podemos testar apenas entradas esperadas, precisamos testar casos diversos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6" name="Google Shape;586;g291f5cdf637_0_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291f5cdf637_0_4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91f5cdf637_0_488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ando por 10s a 5m/s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estar a 50m da FIAP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3" name="Google Shape;593;g291f5cdf637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91f5cdf637_0_4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1f5cdf637_0_494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ando por 30s a 5m/s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estar a 50m da FIAP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0" name="Google Shape;600;g291f5cdf637_0_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91f5cdf637_0_4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1f5cdf637_0_50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Também precisamos testar cenários de limite, o que geralmente envolve valores zerados ou negativos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7" name="Google Shape;607;g291f5cdf637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291f5cdf637_0_5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1f5cdf637_0_50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ando por 30s a 0m/s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estar a 100m da FIAP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4" name="Google Shape;614;g291f5cdf637_0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291f5cdf637_0_5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1f5cdf637_0_51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ando por 0s a 100m/s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estar a 100m da FIAP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1" name="Google Shape;621;g291f5cdf637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91f5cdf637_0_5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1f5cdf637_0_51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 também precisamos sempre testar cenários de erro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8" name="Google Shape;628;g291f5cdf637_0_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91f5cdf637_0_5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1f5cdf637_0_3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Apis devem ser separadas, e se possível, com models definidos para request bodies e responses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91f5cdf637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91f5cdf637_0_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91f5cdf637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96" y="0"/>
            <a:ext cx="78574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91f5cdf637_0_524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 vida real, caminhar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Arrange: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eu estou a 100m da FIAP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Dado que ao tentar andar, eu torço o pé e fico no chão me contorento</a:t>
            </a:r>
            <a:endParaRPr sz="22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Act: 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tento andar em direção à FIAP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Assert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Eu espero estar a 100m da FIAP, pois ainda estou no chão chorando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5" name="Google Shape;635;g291f5cdf637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291f5cdf637_0_5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1f5cdf637_0_44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Funções puras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Um ponto importante para termos em mente na hora de fazer testes, é saber se uma função é pura ou não é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Funções puras são funções que, ao receber os mesmos parâmetros, devolve o mesmo resultado, sem efeito colateral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2" name="Google Shape;642;g291f5cdf637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91f5cdf637_0_4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1f5cdf637_0_53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Funções puras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Quando vamos testar funções puras, precisamos apenas criar uma série de entradas, com as saídas esperadas equivalentes, prestando atenção aos corner cases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9" name="Google Shape;649;g291f5cdf637_0_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91f5cdf637_0_5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91f5cdf637_0_53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Funções puras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Quando as funções não são puras, devemos nos atentar ao estado do componente, e ter o cuidado de cobrir todas as possibilidades do código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Isso muitas vezes envolve diferentes combinações de entradas, estados e resultados externos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6" name="Google Shape;656;g291f5cdf637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91f5cdf637_0_5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91f5cdf637_0_54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Testes unitários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Quanto aos tipos de resultado que precisamos testar, existem 3 que são mais comuns: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Retorno da função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Estado do componente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Chamada de funções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63" name="Google Shape;663;g291f5cdf637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91f5cdf637_0_5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1f5cdf637_0_54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Spies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Quando estamos escrevendo testes, quase sempre iremos precisar de spies para nos ajudar a verificar se estamos realizando todas as ações necessárias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70" name="Google Shape;670;g291f5cdf637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91f5cdf637_0_5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91f5cdf637_0_554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Spies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Um spy, como o próprio nome diz, é um espião. Ele observa métodos específicos, e podemos ter uma verificação de: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Chamada ou não da função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Quantas vezes foi chamada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Os parâmetros utilizados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77" name="Google Shape;677;g291f5cdf637_0_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291f5cdf637_0_5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91f5cdf637_0_56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 de testar a dom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Quando estamos programando frontend, grande parte do nosso trabalho envolve a criação da dom para o usuário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 como testamos ela?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84" name="Google Shape;684;g291f5cdf637_0_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291f5cdf637_0_5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91f5cdf637_0_56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 de testar o Dom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Podemos testar que os componentes estão ali na dom, podemos testar os seus parâmetros, podemos até passar Ids para termos certeza que o texto, o input, o botão, são aqueles que queremos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91" name="Google Shape;691;g291f5cdf637_0_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291f5cdf637_0_5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91f5cdf637_0_572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 de testar o Dom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Mas será que testamos a cor, por exemplo?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 os paddings?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Url de um link, ou de uma imagem?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Uma mensagem de erro, devemos testar se é a mensagem exata, ou só se há uma mensagem?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98" name="Google Shape;698;g291f5cdf637_0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291f5cdf637_0_5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1f5cdf637_0_4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Apis devem ser separadas, e se possível, com models definidos para request bodies e responses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91f5cdf63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91f5cdf637_0_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291f5cdf637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65" y="0"/>
            <a:ext cx="85694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91f5cdf637_0_57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 de testar o Dom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Pensem a respeito, e na próxima aula iremos repassar essas dificuldades, como testar, e como sabemos se um teste é bom ou não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05" name="Google Shape;705;g291f5cdf637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91f5cdf637_0_5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91f5cdf637_0_58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 de testar o Dom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“Um teste que nunca falha, é um teste sem propósito”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	- Albert Einstein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12" name="Google Shape;712;g291f5cdf637_0_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291f5cdf637_0_5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de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